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15"/>
  </p:notesMasterIdLst>
  <p:handoutMasterIdLst>
    <p:handoutMasterId r:id="rId16"/>
  </p:handoutMasterIdLst>
  <p:sldIdLst>
    <p:sldId id="911" r:id="rId2"/>
    <p:sldId id="941" r:id="rId3"/>
    <p:sldId id="972" r:id="rId4"/>
    <p:sldId id="978" r:id="rId5"/>
    <p:sldId id="979" r:id="rId6"/>
    <p:sldId id="980" r:id="rId7"/>
    <p:sldId id="973" r:id="rId8"/>
    <p:sldId id="974" r:id="rId9"/>
    <p:sldId id="975" r:id="rId10"/>
    <p:sldId id="976" r:id="rId11"/>
    <p:sldId id="977" r:id="rId12"/>
    <p:sldId id="950" r:id="rId13"/>
    <p:sldId id="948" r:id="rId14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11"/>
            <p14:sldId id="941"/>
            <p14:sldId id="972"/>
            <p14:sldId id="978"/>
            <p14:sldId id="979"/>
            <p14:sldId id="980"/>
            <p14:sldId id="973"/>
            <p14:sldId id="974"/>
            <p14:sldId id="975"/>
            <p14:sldId id="976"/>
            <p14:sldId id="977"/>
            <p14:sldId id="950"/>
            <p14:sldId id="9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4" autoAdjust="0"/>
    <p:restoredTop sz="84727" autoAdjust="0"/>
  </p:normalViewPr>
  <p:slideViewPr>
    <p:cSldViewPr snapToGrid="0">
      <p:cViewPr varScale="1">
        <p:scale>
          <a:sx n="44" d="100"/>
          <a:sy n="44" d="100"/>
        </p:scale>
        <p:origin x="23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13.02.2019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13.02.2019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Планирование — цели на день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2104043"/>
            <a:ext cx="7036899" cy="950791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35062" r="14694"/>
          <a:stretch/>
        </p:blipFill>
        <p:spPr>
          <a:xfrm>
            <a:off x="9375042" y="2923543"/>
            <a:ext cx="13550900" cy="78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Живое </a:t>
            </a:r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4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4DBB8-8198-2F49-B028-95B917F12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4665" y="7496175"/>
            <a:ext cx="8418163" cy="3351350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ru-RU" dirty="0" smtClean="0"/>
              <a:t>Антон Кузнецов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Ольга </a:t>
            </a:r>
            <a:r>
              <a:rPr lang="ru-RU" dirty="0" err="1" smtClean="0"/>
              <a:t>Пестерева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Вадим </a:t>
            </a:r>
            <a:r>
              <a:rPr lang="ru-RU" dirty="0" err="1" smtClean="0"/>
              <a:t>Чернышов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Максим Тимохин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Рисунок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Рисунок 20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2" name="Текст 2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6565338"/>
            <a:ext cx="1075609" cy="10756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315C62-0EA7-454E-AB7C-9067EBD2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3448245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3448245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6565338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6565338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344824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6565338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344824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344824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6565338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dirty="0"/>
              <a:t>Скопируй иконку с этого слайда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и вставь её в бокс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dirty="0"/>
              <a:t>Icon</a:t>
            </a:r>
            <a:r>
              <a:rPr lang="ru-RU" dirty="0"/>
              <a:t>» </a:t>
            </a:r>
            <a:br>
              <a:rPr lang="ru-RU" dirty="0"/>
            </a:br>
            <a:r>
              <a:rPr lang="ru-RU" dirty="0"/>
              <a:t>для иконки на слайде с контактами: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144772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689447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9472932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1204872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34649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434649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9472932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204872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7312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689447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144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6236306" y="6616185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55912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8558884" y="6598651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15819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62311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YS Tex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Сервис постановки и достижения целей </a:t>
            </a:r>
            <a:r>
              <a:rPr lang="en-US" dirty="0" err="1" smtClean="0"/>
              <a:t>AchieveMe</a:t>
            </a:r>
            <a:endParaRPr lang="ru-RU" dirty="0"/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Антон Кузнецов, Ольга </a:t>
            </a:r>
            <a:r>
              <a:rPr lang="ru-RU" dirty="0" err="1" smtClean="0"/>
              <a:t>Пестерева</a:t>
            </a:r>
            <a:r>
              <a:rPr lang="ru-RU" dirty="0" smtClean="0"/>
              <a:t>, Вадим Чернышев, Максим Тимохин, Илья Шишков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Рисунок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6738" y="3258000"/>
            <a:ext cx="4972492" cy="9544592"/>
            <a:chOff x="686738" y="3258000"/>
            <a:chExt cx="4972492" cy="954459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38" y="3258000"/>
              <a:ext cx="4972492" cy="72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545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Антон Кузнецов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Frontend?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Нет, не слышал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92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6738" y="3258000"/>
            <a:ext cx="4972492" cy="9544592"/>
            <a:chOff x="686738" y="3258000"/>
            <a:chExt cx="4972492" cy="954459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38" y="3258000"/>
              <a:ext cx="4972492" cy="72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545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Антон Кузнецов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Frontend?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Нет, не слышал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9544592"/>
            <a:chOff x="6345968" y="3258000"/>
            <a:chExt cx="5670848" cy="954459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Вадим Чернышев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Вообще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 дизайнер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05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6738" y="3258000"/>
            <a:ext cx="4972492" cy="9544592"/>
            <a:chOff x="686738" y="3258000"/>
            <a:chExt cx="4972492" cy="954459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38" y="3258000"/>
              <a:ext cx="4972492" cy="72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545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Антон Кузнецов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Frontend?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Нет, не слышал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9544592"/>
            <a:chOff x="6345968" y="3258000"/>
            <a:chExt cx="5670848" cy="954459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Вадим Чернышев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Вообще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 дизайнер</a:t>
              </a: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9544592"/>
            <a:chOff x="12703551" y="3258000"/>
            <a:chExt cx="4958646" cy="9544592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Максим Тимохин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Никогда не писал под 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Android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03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6738" y="3258000"/>
            <a:ext cx="4972492" cy="9544592"/>
            <a:chOff x="686738" y="3258000"/>
            <a:chExt cx="4972492" cy="954459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38" y="3258000"/>
              <a:ext cx="4972492" cy="72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545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Антон Кузнецов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Frontend?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Нет, не слышал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9544592"/>
            <a:chOff x="6345968" y="3258000"/>
            <a:chExt cx="5670848" cy="954459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Вадим Чернышев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Вообще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 дизайнер</a:t>
              </a: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9544592"/>
            <a:chOff x="12703551" y="3258000"/>
            <a:chExt cx="4958646" cy="9544592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Максим Тимохин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Никогда не писал под 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Android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9544592"/>
            <a:chOff x="18172501" y="3258000"/>
            <a:chExt cx="5523175" cy="9544592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Ольга </a:t>
              </a:r>
              <a:r>
                <a:rPr lang="ru-RU" sz="4000" dirty="0" err="1" smtClean="0">
                  <a:solidFill>
                    <a:sysClr val="windowText" lastClr="000000"/>
                  </a:solidFill>
                </a:rPr>
                <a:t>Пестерева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>
                  <a:solidFill>
                    <a:sysClr val="windowText" lastClr="000000"/>
                  </a:solidFill>
                </a:rPr>
                <a:t>Никогда не </a:t>
              </a:r>
              <a:r>
                <a:rPr lang="ru-RU" sz="4000" dirty="0" smtClean="0">
                  <a:solidFill>
                    <a:sysClr val="windowText" lastClr="000000"/>
                  </a:solidFill>
                </a:rPr>
                <a:t>делала </a:t>
              </a:r>
              <a:r>
                <a:rPr lang="en-US" sz="4000" dirty="0">
                  <a:solidFill>
                    <a:sysClr val="windowText" lastClr="000000"/>
                  </a:solidFill>
                </a:rPr>
                <a:t>web-</a:t>
              </a:r>
              <a:r>
                <a:rPr lang="ru-RU" sz="4000" dirty="0">
                  <a:solidFill>
                    <a:sysClr val="windowText" lastClr="000000"/>
                  </a:solidFill>
                </a:rPr>
                <a:t>сервисы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6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Освоили уйму технологий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8" y="3258000"/>
            <a:ext cx="4972492" cy="72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5453" y="10955933"/>
            <a:ext cx="439969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Twitter Bootstrap</a:t>
            </a:r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Django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8929039"/>
            <a:chOff x="6345968" y="3258000"/>
            <a:chExt cx="5670848" cy="8929039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NLP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HTML, CSS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8929039"/>
            <a:chOff x="12703551" y="3258000"/>
            <a:chExt cx="4958646" cy="892903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Java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Android SDK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8929039"/>
            <a:chOff x="18172501" y="3258000"/>
            <a:chExt cx="5523175" cy="892903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jQuery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Google API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7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Весь сервис мы делали вместе…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93"/>
          <a:stretch/>
        </p:blipFill>
        <p:spPr>
          <a:xfrm>
            <a:off x="1587600" y="2001837"/>
            <a:ext cx="12216324" cy="10285211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9809"/>
          <a:stretch/>
        </p:blipFill>
        <p:spPr>
          <a:xfrm>
            <a:off x="15591915" y="2001838"/>
            <a:ext cx="7228497" cy="102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2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работали днём и ночью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308" y="1943590"/>
            <a:ext cx="5684104" cy="1021436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3" y="1958732"/>
            <a:ext cx="5726575" cy="10188964"/>
          </a:xfrm>
          <a:prstGeom prst="rect">
            <a:avLst/>
          </a:prstGeom>
        </p:spPr>
      </p:pic>
      <p:sp>
        <p:nvSpPr>
          <p:cNvPr id="5" name="Скругленная прямоугольная выноска 4"/>
          <p:cNvSpPr/>
          <p:nvPr/>
        </p:nvSpPr>
        <p:spPr>
          <a:xfrm>
            <a:off x="7983415" y="6392863"/>
            <a:ext cx="3476748" cy="1828800"/>
          </a:xfrm>
          <a:prstGeom prst="wedgeRoundRectCallout">
            <a:avLst>
              <a:gd name="adj1" fmla="val -90125"/>
              <a:gd name="adj2" fmla="val 97115"/>
              <a:gd name="adj3" fmla="val 16667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000" dirty="0" smtClean="0">
                <a:ln w="0"/>
                <a:solidFill>
                  <a:schemeClr val="tx1"/>
                </a:solidFill>
              </a:rPr>
              <a:t>Время: 22:18</a:t>
            </a:r>
            <a:endParaRPr lang="ru-RU" sz="40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11082704" y="9466276"/>
            <a:ext cx="3476748" cy="1828800"/>
          </a:xfrm>
          <a:prstGeom prst="wedgeRoundRectCallout">
            <a:avLst>
              <a:gd name="adj1" fmla="val 234078"/>
              <a:gd name="adj2" fmla="val -1923"/>
              <a:gd name="adj3" fmla="val 16667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000" dirty="0" smtClean="0">
                <a:ln w="0"/>
                <a:solidFill>
                  <a:schemeClr val="tx1"/>
                </a:solidFill>
              </a:rPr>
              <a:t>Время: 23:01</a:t>
            </a:r>
            <a:endParaRPr lang="ru-RU" sz="40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70713</TotalTime>
  <Words>187</Words>
  <Application>Microsoft Office PowerPoint</Application>
  <PresentationFormat>Произвольный</PresentationFormat>
  <Paragraphs>71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Arial Unicode MS</vt:lpstr>
      <vt:lpstr>Calibri</vt:lpstr>
      <vt:lpstr>Courier New</vt:lpstr>
      <vt:lpstr>Yandex Sans Text Light</vt:lpstr>
      <vt:lpstr>Yandex Sans Text Thin</vt:lpstr>
      <vt:lpstr>YS Text Light</vt:lpstr>
      <vt:lpstr>Yandex</vt:lpstr>
      <vt:lpstr>Презентация PowerPoint</vt:lpstr>
      <vt:lpstr>Сервис постановки и достижения целей AchieveMe</vt:lpstr>
      <vt:lpstr>Наша команда</vt:lpstr>
      <vt:lpstr>Наша команда</vt:lpstr>
      <vt:lpstr>Наша команда</vt:lpstr>
      <vt:lpstr>Наша команда</vt:lpstr>
      <vt:lpstr>Освоили уйму технологий</vt:lpstr>
      <vt:lpstr>Весь сервис мы делали вместе…</vt:lpstr>
      <vt:lpstr>Мы работали днём и ночью</vt:lpstr>
      <vt:lpstr>Планирование — цели на день</vt:lpstr>
      <vt:lpstr>Живое демо!</vt:lpstr>
      <vt:lpstr>Спасибо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1685</cp:revision>
  <dcterms:created xsi:type="dcterms:W3CDTF">2014-09-09T08:22:07Z</dcterms:created>
  <dcterms:modified xsi:type="dcterms:W3CDTF">2019-02-13T14:42:39Z</dcterms:modified>
  <cp:category>presentation technology</cp:category>
</cp:coreProperties>
</file>